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3" r:id="rId5"/>
    <p:sldId id="262" r:id="rId6"/>
    <p:sldId id="263" r:id="rId7"/>
    <p:sldId id="264" r:id="rId8"/>
    <p:sldId id="267" r:id="rId9"/>
    <p:sldId id="268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088"/>
    <p:restoredTop sz="94658"/>
  </p:normalViewPr>
  <p:slideViewPr>
    <p:cSldViewPr snapToGrid="0">
      <p:cViewPr varScale="1">
        <p:scale>
          <a:sx n="128" d="100"/>
          <a:sy n="128" d="100"/>
        </p:scale>
        <p:origin x="3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lue square with white lines&#10;&#10;AI-generated content may be incorrect.">
            <a:extLst>
              <a:ext uri="{FF2B5EF4-FFF2-40B4-BE49-F238E27FC236}">
                <a16:creationId xmlns:a16="http://schemas.microsoft.com/office/drawing/2014/main" id="{AF78828F-81EF-ED9D-0DCB-22EA3D305D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F4114B8-C0A8-4E13-326B-254373B409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48353" y="1483613"/>
            <a:ext cx="7771508" cy="1626638"/>
          </a:xfrm>
        </p:spPr>
        <p:txBody>
          <a:bodyPr anchor="t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US" sz="3600" b="1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Click to edit 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216F754-EB37-D277-0AAB-4D21F275C2B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48353" y="3160643"/>
            <a:ext cx="7771508" cy="100454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Click to edit subtitle</a:t>
            </a:r>
            <a:endParaRPr lang="en-US" i="1" dirty="0">
              <a:solidFill>
                <a:schemeClr val="bg1"/>
              </a:solidFill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59C6B070-E1D2-7627-7760-13F53C275AA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2048353" y="4364882"/>
            <a:ext cx="3361847" cy="1633148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your logo here.</a:t>
            </a:r>
          </a:p>
        </p:txBody>
      </p:sp>
    </p:spTree>
    <p:extLst>
      <p:ext uri="{BB962C8B-B14F-4D97-AF65-F5344CB8AC3E}">
        <p14:creationId xmlns:p14="http://schemas.microsoft.com/office/powerpoint/2010/main" val="261795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44737-8E7B-E256-4FFA-8C1926956B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B0262D-07DD-C549-B439-9449E27BD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12674" y="0"/>
            <a:ext cx="5779325" cy="6857999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BA43B-0E67-AAB0-1AB7-0238168C638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339438"/>
            <a:ext cx="3932237" cy="352954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6624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89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and white clouds&#10;&#10;AI-generated content may be incorrect.">
            <a:extLst>
              <a:ext uri="{FF2B5EF4-FFF2-40B4-BE49-F238E27FC236}">
                <a16:creationId xmlns:a16="http://schemas.microsoft.com/office/drawing/2014/main" id="{8766D11B-5519-D784-A9F0-8066DD2174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A2501D-EBBB-EF77-500B-E20C7FD8CE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059387" cy="1655762"/>
          </a:xfrm>
        </p:spPr>
        <p:txBody>
          <a:bodyPr anchor="t" anchorCtr="0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D8F7B-C250-0549-3AC1-CA2FF64881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230217"/>
            <a:ext cx="8059387" cy="205740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3475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AI-generated content may be incorrect.">
            <a:extLst>
              <a:ext uri="{FF2B5EF4-FFF2-40B4-BE49-F238E27FC236}">
                <a16:creationId xmlns:a16="http://schemas.microsoft.com/office/drawing/2014/main" id="{3120EE9E-6E38-3E00-69A3-A8F984D423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A2501D-EBBB-EF77-500B-E20C7FD8CE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15272" y="610026"/>
            <a:ext cx="8059387" cy="1101439"/>
          </a:xfr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D8F7B-C250-0549-3AC1-CA2FF64881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15272" y="2220686"/>
            <a:ext cx="8059387" cy="303711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58851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blue square with white lines&#10;&#10;AI-generated content may be incorrect.">
            <a:extLst>
              <a:ext uri="{FF2B5EF4-FFF2-40B4-BE49-F238E27FC236}">
                <a16:creationId xmlns:a16="http://schemas.microsoft.com/office/drawing/2014/main" id="{89BCA54A-FB2A-A905-7672-27D62EBAD2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1170" cy="69025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511623-3F5D-7025-4248-7A5F09D2CB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05246-BD9C-F039-634B-6B4B936C8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515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background with black dots&#10;&#10;AI-generated content may be incorrect.">
            <a:extLst>
              <a:ext uri="{FF2B5EF4-FFF2-40B4-BE49-F238E27FC236}">
                <a16:creationId xmlns:a16="http://schemas.microsoft.com/office/drawing/2014/main" id="{C008C857-6721-AB59-3788-8B95A90DBB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511623-3F5D-7025-4248-7A5F09D2CB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05246-BD9C-F039-634B-6B4B936C83E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284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rectangle&#10;&#10;AI-generated content may be incorrect.">
            <a:extLst>
              <a:ext uri="{FF2B5EF4-FFF2-40B4-BE49-F238E27FC236}">
                <a16:creationId xmlns:a16="http://schemas.microsoft.com/office/drawing/2014/main" id="{22FE090D-1C6D-2763-7E05-B087BC11C2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2184"/>
            <a:ext cx="12213660" cy="6870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A6A866-B5BD-5874-A768-D43ED920DA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ctr" anchorCtr="0"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46EB-8E54-B7D8-210B-8A6324B5BB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41698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lue and white rectangle&#10;&#10;AI-generated content may be incorrect.">
            <a:extLst>
              <a:ext uri="{FF2B5EF4-FFF2-40B4-BE49-F238E27FC236}">
                <a16:creationId xmlns:a16="http://schemas.microsoft.com/office/drawing/2014/main" id="{281A046D-34CF-001C-554E-07171425F6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E06ED6-63C9-CF88-63C3-7194C44090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22625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044F1-B0B0-21C4-3651-3974434480E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03937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8501-042D-E1A0-B74F-1FBE7E35C93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203937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280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white background with black and white clouds&#10;&#10;AI-generated content may be incorrect.">
            <a:extLst>
              <a:ext uri="{FF2B5EF4-FFF2-40B4-BE49-F238E27FC236}">
                <a16:creationId xmlns:a16="http://schemas.microsoft.com/office/drawing/2014/main" id="{1D4B0FB7-3E67-6874-B237-F94695C8A4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E793CE-5092-2532-E10C-A9F3E5E4F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87A68-BD1B-E2BA-6A2F-2EB28009085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E9CCC-1AC2-60B1-BE9E-81EC4BD8BDA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828A90-66E6-5DCC-D051-F9D02A2E73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1CAB9-6E90-782F-C000-CAC18D93E7D9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044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6AA2E-03AB-B792-ABF9-AC6110739E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8790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BA1F50-BC64-380C-2A9F-4944960D9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</a:t>
            </a:r>
            <a:r>
              <a:rPr lang="en-US"/>
              <a:t>edit 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A4D73-828B-D486-BC17-D075AB12A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363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61" r:id="rId3"/>
    <p:sldLayoutId id="214748365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7" r:id="rId10"/>
    <p:sldLayoutId id="21474836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F08BA-853A-5211-9110-7F6038AFA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94F5F5-4505-1198-BC4E-3384F821EF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182CFBC-526D-4903-A315-F2F01B4EA30E}"/>
              </a:ext>
            </a:extLst>
          </p:cNvPr>
          <p:cNvSpPr>
            <a:spLocks noGrp="1"/>
          </p:cNvSpPr>
          <p:nvPr>
            <p:ph type="pic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4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7A705-FD2D-A142-40F9-1647E3734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254A2E-F204-5397-9F71-E7D5112E3B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9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09347-693E-A61B-8D5B-E51D5A3CE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529E-1DD7-B9F7-C04D-B4FD41889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6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A1618-4E8D-B598-7B97-2CF8C085CD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A4B60-7327-03C7-9A43-ABCE9E295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1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82292-5D48-2C38-A011-9608E373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90C0AC-F67D-EB49-B71A-49BF7744E7C8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5D141E-9D47-B014-6F36-8AF00A6BF28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4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FD69B-158A-8E59-F76D-62B564CD7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F2344-9B34-4D30-7981-08150E12E6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FDDDF-8BCA-DF1C-23D0-C9EB39A714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44196-8644-3CE5-744C-32DCFB66A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83A0C-6606-789D-1115-CBC9161C28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07552-1EC4-97DB-E1F8-83261937D3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FBF43-122B-639F-8AB2-659B5B3F83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9A5BE-5A96-9821-CD22-199D820E9D8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5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E2841"/>
      </a:dk2>
      <a:lt2>
        <a:srgbClr val="D8D8D8"/>
      </a:lt2>
      <a:accent1>
        <a:srgbClr val="00579A"/>
      </a:accent1>
      <a:accent2>
        <a:srgbClr val="4081B3"/>
      </a:accent2>
      <a:accent3>
        <a:srgbClr val="40784B"/>
      </a:accent3>
      <a:accent4>
        <a:srgbClr val="DEAB46"/>
      </a:accent4>
      <a:accent5>
        <a:srgbClr val="BC803E"/>
      </a:accent5>
      <a:accent6>
        <a:srgbClr val="284C85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7" id="{3230825E-B41F-054D-8295-D079BA0F0B67}" vid="{A7F68E42-1E57-FC42-A39F-59300B8FAC1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fbcdfe4b-51f0-40df-b306-fc08add52ea0" xsi:nil="true"/>
    <TaxCatchAll xmlns="518e3343-f09d-421e-a2a5-4866e4600792" xsi:nil="true"/>
    <lcf76f155ced4ddcb4097134ff3c332f xmlns="fbcdfe4b-51f0-40df-b306-fc08add52ea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70CE3381A8A64AA5889EA17D4EF8A8" ma:contentTypeVersion="16" ma:contentTypeDescription="Create a new document." ma:contentTypeScope="" ma:versionID="025fa14ce335c3a5925bce16f0c0d9c9">
  <xsd:schema xmlns:xsd="http://www.w3.org/2001/XMLSchema" xmlns:xs="http://www.w3.org/2001/XMLSchema" xmlns:p="http://schemas.microsoft.com/office/2006/metadata/properties" xmlns:ns2="fbcdfe4b-51f0-40df-b306-fc08add52ea0" xmlns:ns3="518e3343-f09d-421e-a2a5-4866e4600792" targetNamespace="http://schemas.microsoft.com/office/2006/metadata/properties" ma:root="true" ma:fieldsID="02c110ac2071756ce8373589d6f63785" ns2:_="" ns3:_="">
    <xsd:import namespace="fbcdfe4b-51f0-40df-b306-fc08add52ea0"/>
    <xsd:import namespace="518e3343-f09d-421e-a2a5-4866e4600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Not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cdfe4b-51f0-40df-b306-fc08add52e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3e69b54-891f-400d-a7cb-9e016159ff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Notes" ma:index="17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3343-f09d-421e-a2a5-4866e460079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b12c30f-2f6b-4dc9-9519-7a8bbb867ea5}" ma:internalName="TaxCatchAll" ma:showField="CatchAllData" ma:web="518e3343-f09d-421e-a2a5-4866e4600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FC8877-F69C-48E3-9C9D-9E8CF3889230}">
  <ds:schemaRefs>
    <ds:schemaRef ds:uri="http://schemas.microsoft.com/office/2006/metadata/properties"/>
    <ds:schemaRef ds:uri="http://schemas.microsoft.com/office/infopath/2007/PartnerControls"/>
    <ds:schemaRef ds:uri="fbcdfe4b-51f0-40df-b306-fc08add52ea0"/>
    <ds:schemaRef ds:uri="518e3343-f09d-421e-a2a5-4866e4600792"/>
  </ds:schemaRefs>
</ds:datastoreItem>
</file>

<file path=customXml/itemProps2.xml><?xml version="1.0" encoding="utf-8"?>
<ds:datastoreItem xmlns:ds="http://schemas.openxmlformats.org/officeDocument/2006/customXml" ds:itemID="{511EE8A5-A8E6-470F-80EB-86D48C4056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0CE0F5-3F31-4424-BA89-FEA1537CEE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cdfe4b-51f0-40df-b306-fc08add52ea0"/>
    <ds:schemaRef ds:uri="518e3343-f09d-421e-a2a5-4866e4600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Cara Schneider</dc:creator>
  <cp:lastModifiedBy>Cara Schneider</cp:lastModifiedBy>
  <cp:revision>3</cp:revision>
  <dcterms:created xsi:type="dcterms:W3CDTF">2025-03-14T20:49:39Z</dcterms:created>
  <dcterms:modified xsi:type="dcterms:W3CDTF">2025-06-11T13:50:59Z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0x010100B570CE3381A8A64AA5889EA17D4EF8A8</vt:lpwstr>
  </property>
</Properties>
</file>